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322" r:id="rId3"/>
    <p:sldId id="466" r:id="rId4"/>
    <p:sldId id="467" r:id="rId5"/>
    <p:sldId id="413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AC122E5C-710A-4E61-8BDE-51D8A46E9709}"/>
    <pc:docChg chg="undo custSel addSld delSld modSld sldOrd">
      <pc:chgData name="Siniša ᵀᴴᴱ ᴼᴿᴵᴳᴵᴻᴬᴸ Wolfenstein" userId="215f646470bc261a" providerId="LiveId" clId="{AC122E5C-710A-4E61-8BDE-51D8A46E9709}" dt="2021-04-08T06:22:12.963" v="2280"/>
      <pc:docMkLst>
        <pc:docMk/>
      </pc:docMkLst>
      <pc:sldChg chg="modSp">
        <pc:chgData name="Siniša ᵀᴴᴱ ᴼᴿᴵᴳᴵᴻᴬᴸ Wolfenstein" userId="215f646470bc261a" providerId="LiveId" clId="{AC122E5C-710A-4E61-8BDE-51D8A46E9709}" dt="2021-04-08T05:14:43.144" v="19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AC122E5C-710A-4E61-8BDE-51D8A46E9709}" dt="2021-04-08T05:14:43.144" v="19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modSp modAnim">
        <pc:chgData name="Siniša ᵀᴴᴱ ᴼᴿᴵᴳᴵᴻᴬᴸ Wolfenstein" userId="215f646470bc261a" providerId="LiveId" clId="{AC122E5C-710A-4E61-8BDE-51D8A46E9709}" dt="2021-04-08T05:31:11.070" v="631" actId="103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AC122E5C-710A-4E61-8BDE-51D8A46E9709}" dt="2021-04-08T05:20:39.569" v="328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C122E5C-710A-4E61-8BDE-51D8A46E9709}" dt="2021-04-08T05:19:00.282" v="322" actId="14100"/>
          <ac:spMkLst>
            <pc:docMk/>
            <pc:sldMk cId="1216289924" sldId="322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AC122E5C-710A-4E61-8BDE-51D8A46E9709}" dt="2021-04-08T05:30:12.685" v="602" actId="1035"/>
          <ac:spMkLst>
            <pc:docMk/>
            <pc:sldMk cId="1216289924" sldId="322"/>
            <ac:spMk id="7" creationId="{E84F5B83-958C-4414-9B4A-98560FC0F48E}"/>
          </ac:spMkLst>
        </pc:spChg>
        <pc:spChg chg="add mod">
          <ac:chgData name="Siniša ᵀᴴᴱ ᴼᴿᴵᴳᴵᴻᴬᴸ Wolfenstein" userId="215f646470bc261a" providerId="LiveId" clId="{AC122E5C-710A-4E61-8BDE-51D8A46E9709}" dt="2021-04-08T05:30:26.273" v="606" actId="1076"/>
          <ac:spMkLst>
            <pc:docMk/>
            <pc:sldMk cId="1216289924" sldId="322"/>
            <ac:spMk id="8" creationId="{31B39073-24E6-4A42-B805-721D58834498}"/>
          </ac:spMkLst>
        </pc:spChg>
        <pc:spChg chg="add mod">
          <ac:chgData name="Siniša ᵀᴴᴱ ᴼᴿᴵᴳᴵᴻᴬᴸ Wolfenstein" userId="215f646470bc261a" providerId="LiveId" clId="{AC122E5C-710A-4E61-8BDE-51D8A46E9709}" dt="2021-04-08T05:30:43.800" v="612" actId="1076"/>
          <ac:spMkLst>
            <pc:docMk/>
            <pc:sldMk cId="1216289924" sldId="322"/>
            <ac:spMk id="9" creationId="{22E54634-C9BF-4774-9549-B289D64E3DD2}"/>
          </ac:spMkLst>
        </pc:spChg>
        <pc:spChg chg="add mod">
          <ac:chgData name="Siniša ᵀᴴᴱ ᴼᴿᴵᴳᴵᴻᴬᴸ Wolfenstein" userId="215f646470bc261a" providerId="LiveId" clId="{AC122E5C-710A-4E61-8BDE-51D8A46E9709}" dt="2021-04-08T05:30:51.722" v="615" actId="1076"/>
          <ac:spMkLst>
            <pc:docMk/>
            <pc:sldMk cId="1216289924" sldId="322"/>
            <ac:spMk id="10" creationId="{D89140D1-E425-4DA4-B52F-BB181263DE90}"/>
          </ac:spMkLst>
        </pc:spChg>
        <pc:spChg chg="add mod">
          <ac:chgData name="Siniša ᵀᴴᴱ ᴼᴿᴵᴳᴵᴻᴬᴸ Wolfenstein" userId="215f646470bc261a" providerId="LiveId" clId="{AC122E5C-710A-4E61-8BDE-51D8A46E9709}" dt="2021-04-08T05:31:03.324" v="627" actId="1038"/>
          <ac:spMkLst>
            <pc:docMk/>
            <pc:sldMk cId="1216289924" sldId="322"/>
            <ac:spMk id="11" creationId="{AE9ADA33-C4BA-461F-924E-AD90BAFAA03D}"/>
          </ac:spMkLst>
        </pc:spChg>
        <pc:spChg chg="add mod">
          <ac:chgData name="Siniša ᵀᴴᴱ ᴼᴿᴵᴳᴵᴻᴬᴸ Wolfenstein" userId="215f646470bc261a" providerId="LiveId" clId="{AC122E5C-710A-4E61-8BDE-51D8A46E9709}" dt="2021-04-08T05:31:11.070" v="631" actId="1036"/>
          <ac:spMkLst>
            <pc:docMk/>
            <pc:sldMk cId="1216289924" sldId="322"/>
            <ac:spMk id="12" creationId="{725CEE0B-3C93-489F-BBB9-B3ED9907A8E0}"/>
          </ac:spMkLst>
        </pc:spChg>
        <pc:spChg chg="mod">
          <ac:chgData name="Siniša ᵀᴴᴱ ᴼᴿᴵᴳᴵᴻᴬᴸ Wolfenstein" userId="215f646470bc261a" providerId="LiveId" clId="{AC122E5C-710A-4E61-8BDE-51D8A46E9709}" dt="2021-04-08T05:29:07.613" v="592" actId="114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C122E5C-710A-4E61-8BDE-51D8A46E9709}" dt="2021-04-08T05:30:35.767" v="610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AC122E5C-710A-4E61-8BDE-51D8A46E9709}" dt="2021-04-08T05:20:27.400" v="325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ord">
        <pc:chgData name="Siniša ᵀᴴᴱ ᴼᴿᴵᴳᴵᴻᴬᴸ Wolfenstein" userId="215f646470bc261a" providerId="LiveId" clId="{AC122E5C-710A-4E61-8BDE-51D8A46E9709}" dt="2021-04-08T06:18:09.642" v="2183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AC122E5C-710A-4E61-8BDE-51D8A46E9709}" dt="2021-04-08T06:18:09.642" v="218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delSp modSp ord delAnim">
        <pc:chgData name="Siniša ᵀᴴᴱ ᴼᴿᴵᴳᴵᴻᴬᴸ Wolfenstein" userId="215f646470bc261a" providerId="LiveId" clId="{AC122E5C-710A-4E61-8BDE-51D8A46E9709}" dt="2021-04-08T05:46:00.676" v="984" actId="1076"/>
        <pc:sldMkLst>
          <pc:docMk/>
          <pc:sldMk cId="1574794142" sldId="455"/>
        </pc:sldMkLst>
        <pc:spChg chg="mod">
          <ac:chgData name="Siniša ᵀᴴᴱ ᴼᴿᴵᴳᴵᴻᴬᴸ Wolfenstein" userId="215f646470bc261a" providerId="LiveId" clId="{AC122E5C-710A-4E61-8BDE-51D8A46E9709}" dt="2021-04-08T05:45:55.415" v="983" actId="20577"/>
          <ac:spMkLst>
            <pc:docMk/>
            <pc:sldMk cId="1574794142" sldId="45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C122E5C-710A-4E61-8BDE-51D8A46E9709}" dt="2021-04-08T05:46:00.676" v="984" actId="1076"/>
          <ac:picMkLst>
            <pc:docMk/>
            <pc:sldMk cId="1574794142" sldId="45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AC122E5C-710A-4E61-8BDE-51D8A46E9709}" dt="2021-04-08T05:43:25.345" v="718" actId="14826"/>
          <ac:picMkLst>
            <pc:docMk/>
            <pc:sldMk cId="1574794142" sldId="455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2" creationId="{68079B45-C0DD-4758-B7DB-08D927455208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3" creationId="{238BC4FF-F530-4B09-8E63-10F151B9F21B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4" creationId="{67F41471-C8F7-48C1-84C9-BCE3BAB40385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6" creationId="{39EF7A64-1241-4844-A52A-758003774FB6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7" creationId="{5ACDAD5A-4EE0-4026-AE80-88C61F87677F}"/>
          </ac:picMkLst>
        </pc:picChg>
        <pc:picChg chg="del">
          <ac:chgData name="Siniša ᵀᴴᴱ ᴼᴿᴵᴳᴵᴻᴬᴸ Wolfenstein" userId="215f646470bc261a" providerId="LiveId" clId="{AC122E5C-710A-4E61-8BDE-51D8A46E9709}" dt="2021-04-08T05:42:58.538" v="716" actId="478"/>
          <ac:picMkLst>
            <pc:docMk/>
            <pc:sldMk cId="1574794142" sldId="455"/>
            <ac:picMk id="18" creationId="{E9841004-3A9C-4D85-9C70-308432B0D9CA}"/>
          </ac:picMkLst>
        </pc:picChg>
      </pc:sldChg>
      <pc:sldChg chg="delSp modSp ord delAnim modAnim">
        <pc:chgData name="Siniša ᵀᴴᴱ ᴼᴿᴵᴳᴵᴻᴬᴸ Wolfenstein" userId="215f646470bc261a" providerId="LiveId" clId="{AC122E5C-710A-4E61-8BDE-51D8A46E9709}" dt="2021-04-08T05:42:32.809" v="713" actId="20577"/>
        <pc:sldMkLst>
          <pc:docMk/>
          <pc:sldMk cId="3100154877" sldId="466"/>
        </pc:sldMkLst>
        <pc:spChg chg="mod">
          <ac:chgData name="Siniša ᵀᴴᴱ ᴼᴿᴵᴳᴵᴻᴬᴸ Wolfenstein" userId="215f646470bc261a" providerId="LiveId" clId="{AC122E5C-710A-4E61-8BDE-51D8A46E9709}" dt="2021-04-08T05:42:32.809" v="713" actId="20577"/>
          <ac:spMkLst>
            <pc:docMk/>
            <pc:sldMk cId="3100154877" sldId="466"/>
            <ac:spMk id="5" creationId="{9FFE5A65-9591-455A-9FBF-679852305751}"/>
          </ac:spMkLst>
        </pc:spChg>
        <pc:picChg chg="mod">
          <ac:chgData name="Siniša ᵀᴴᴱ ᴼᴿᴵᴳᴵᴻᴬᴸ Wolfenstein" userId="215f646470bc261a" providerId="LiveId" clId="{AC122E5C-710A-4E61-8BDE-51D8A46E9709}" dt="2021-04-08T05:36:47.590" v="639" actId="14826"/>
          <ac:picMkLst>
            <pc:docMk/>
            <pc:sldMk cId="3100154877" sldId="466"/>
            <ac:picMk id="4" creationId="{9F4884CC-25D1-47CB-8F0B-EC0B923D7AB3}"/>
          </ac:picMkLst>
        </pc:picChg>
        <pc:picChg chg="mod">
          <ac:chgData name="Siniša ᵀᴴᴱ ᴼᴿᴵᴳᴵᴻᴬᴸ Wolfenstein" userId="215f646470bc261a" providerId="LiveId" clId="{AC122E5C-710A-4E61-8BDE-51D8A46E9709}" dt="2021-04-08T05:38:16.329" v="641" actId="1076"/>
          <ac:picMkLst>
            <pc:docMk/>
            <pc:sldMk cId="3100154877" sldId="466"/>
            <ac:picMk id="6" creationId="{2383267C-31EE-49BC-9157-E2FB5AB320D8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7" creationId="{BA58C096-A87C-44B7-9D56-60F4CBA6D054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8" creationId="{B2AB93A7-EF30-43D6-BBAD-3EC2342EDD6B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9" creationId="{4FF889D6-F519-4543-BB68-900B9DC55C4E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10" creationId="{734DD307-1E21-49C8-975A-E3DCA152A84D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11" creationId="{24385231-AE27-4DE6-8EE5-2B62AB89CD8B}"/>
          </ac:picMkLst>
        </pc:picChg>
        <pc:picChg chg="del">
          <ac:chgData name="Siniša ᵀᴴᴱ ᴼᴿᴵᴳᴵᴻᴬᴸ Wolfenstein" userId="215f646470bc261a" providerId="LiveId" clId="{AC122E5C-710A-4E61-8BDE-51D8A46E9709}" dt="2021-04-08T05:36:32.629" v="636" actId="478"/>
          <ac:picMkLst>
            <pc:docMk/>
            <pc:sldMk cId="3100154877" sldId="466"/>
            <ac:picMk id="12" creationId="{ADC0A967-F44C-4BCD-B622-DD141B9DCC3C}"/>
          </ac:picMkLst>
        </pc:picChg>
      </pc:sldChg>
      <pc:sldChg chg="del">
        <pc:chgData name="Siniša ᵀᴴᴱ ᴼᴿᴵᴳᴵᴻᴬᴸ Wolfenstein" userId="215f646470bc261a" providerId="LiveId" clId="{AC122E5C-710A-4E61-8BDE-51D8A46E9709}" dt="2021-04-08T06:18:45.602" v="2189" actId="2696"/>
        <pc:sldMkLst>
          <pc:docMk/>
          <pc:sldMk cId="1101020685" sldId="467"/>
        </pc:sldMkLst>
      </pc:sldChg>
      <pc:sldChg chg="addSp modSp ord modAnim">
        <pc:chgData name="Siniša ᵀᴴᴱ ᴼᴿᴵᴳᴵᴻᴬᴸ Wolfenstein" userId="215f646470bc261a" providerId="LiveId" clId="{AC122E5C-710A-4E61-8BDE-51D8A46E9709}" dt="2021-04-08T06:14:12.447" v="2024"/>
        <pc:sldMkLst>
          <pc:docMk/>
          <pc:sldMk cId="4020894522" sldId="468"/>
        </pc:sldMkLst>
        <pc:spChg chg="add mod">
          <ac:chgData name="Siniša ᵀᴴᴱ ᴼᴿᴵᴳᴵᴻᴬᴸ Wolfenstein" userId="215f646470bc261a" providerId="LiveId" clId="{AC122E5C-710A-4E61-8BDE-51D8A46E9709}" dt="2021-04-08T06:03:15.343" v="1709" actId="1076"/>
          <ac:spMkLst>
            <pc:docMk/>
            <pc:sldMk cId="4020894522" sldId="468"/>
            <ac:spMk id="4" creationId="{7FC425D3-073C-46FB-91C7-13C0FF3386EF}"/>
          </ac:spMkLst>
        </pc:spChg>
        <pc:spChg chg="mod">
          <ac:chgData name="Siniša ᵀᴴᴱ ᴼᴿᴵᴳᴵᴻᴬᴸ Wolfenstein" userId="215f646470bc261a" providerId="LiveId" clId="{AC122E5C-710A-4E61-8BDE-51D8A46E9709}" dt="2021-04-08T05:58:55.012" v="1577" actId="20577"/>
          <ac:spMkLst>
            <pc:docMk/>
            <pc:sldMk cId="4020894522" sldId="468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AC122E5C-710A-4E61-8BDE-51D8A46E9709}" dt="2021-04-08T06:00:56.281" v="1655" actId="14100"/>
          <ac:spMkLst>
            <pc:docMk/>
            <pc:sldMk cId="4020894522" sldId="468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AC122E5C-710A-4E61-8BDE-51D8A46E9709}" dt="2021-04-08T06:04:10.671" v="1711" actId="14100"/>
          <ac:spMkLst>
            <pc:docMk/>
            <pc:sldMk cId="4020894522" sldId="468"/>
            <ac:spMk id="7" creationId="{27F00257-8AB5-42CE-AF1C-28F93BDA2AE7}"/>
          </ac:spMkLst>
        </pc:spChg>
        <pc:spChg chg="add mod">
          <ac:chgData name="Siniša ᵀᴴᴱ ᴼᴿᴵᴳᴵᴻᴬᴸ Wolfenstein" userId="215f646470bc261a" providerId="LiveId" clId="{AC122E5C-710A-4E61-8BDE-51D8A46E9709}" dt="2021-04-08T06:04:27.914" v="1713" actId="14100"/>
          <ac:spMkLst>
            <pc:docMk/>
            <pc:sldMk cId="4020894522" sldId="468"/>
            <ac:spMk id="8" creationId="{37CD2C9D-9C58-4BAE-A0DD-3896ACD8AC2A}"/>
          </ac:spMkLst>
        </pc:spChg>
        <pc:spChg chg="add mod">
          <ac:chgData name="Siniša ᵀᴴᴱ ᴼᴿᴵᴳᴵᴻᴬᴸ Wolfenstein" userId="215f646470bc261a" providerId="LiveId" clId="{AC122E5C-710A-4E61-8BDE-51D8A46E9709}" dt="2021-04-08T06:04:30.220" v="1714" actId="20577"/>
          <ac:spMkLst>
            <pc:docMk/>
            <pc:sldMk cId="4020894522" sldId="468"/>
            <ac:spMk id="9" creationId="{367891BC-670D-4DB5-9FEA-FB297780F714}"/>
          </ac:spMkLst>
        </pc:spChg>
        <pc:spChg chg="add mod">
          <ac:chgData name="Siniša ᵀᴴᴱ ᴼᴿᴵᴳᴵᴻᴬᴸ Wolfenstein" userId="215f646470bc261a" providerId="LiveId" clId="{AC122E5C-710A-4E61-8BDE-51D8A46E9709}" dt="2021-04-08T06:04:33.087" v="1719" actId="20577"/>
          <ac:spMkLst>
            <pc:docMk/>
            <pc:sldMk cId="4020894522" sldId="468"/>
            <ac:spMk id="10" creationId="{3C0E1394-0E4A-4F9B-BF8B-90230E82934F}"/>
          </ac:spMkLst>
        </pc:spChg>
        <pc:spChg chg="add mod">
          <ac:chgData name="Siniša ᵀᴴᴱ ᴼᴿᴵᴳᴵᴻᴬᴸ Wolfenstein" userId="215f646470bc261a" providerId="LiveId" clId="{AC122E5C-710A-4E61-8BDE-51D8A46E9709}" dt="2021-04-08T06:04:51.987" v="1721" actId="14100"/>
          <ac:spMkLst>
            <pc:docMk/>
            <pc:sldMk cId="4020894522" sldId="468"/>
            <ac:spMk id="11" creationId="{56797B62-D081-46A1-B8E1-2566FE3D6C79}"/>
          </ac:spMkLst>
        </pc:spChg>
        <pc:spChg chg="add mod">
          <ac:chgData name="Siniša ᵀᴴᴱ ᴼᴿᴵᴳᴵᴻᴬᴸ Wolfenstein" userId="215f646470bc261a" providerId="LiveId" clId="{AC122E5C-710A-4E61-8BDE-51D8A46E9709}" dt="2021-04-08T06:05:44.750" v="1745" actId="1037"/>
          <ac:spMkLst>
            <pc:docMk/>
            <pc:sldMk cId="4020894522" sldId="468"/>
            <ac:spMk id="12" creationId="{759ACFA4-F43C-4B25-B3DA-0196A911B65A}"/>
          </ac:spMkLst>
        </pc:spChg>
        <pc:spChg chg="add mod">
          <ac:chgData name="Siniša ᵀᴴᴱ ᴼᴿᴵᴳᴵᴻᴬᴸ Wolfenstein" userId="215f646470bc261a" providerId="LiveId" clId="{AC122E5C-710A-4E61-8BDE-51D8A46E9709}" dt="2021-04-08T06:05:35.902" v="1741" actId="1036"/>
          <ac:spMkLst>
            <pc:docMk/>
            <pc:sldMk cId="4020894522" sldId="468"/>
            <ac:spMk id="13" creationId="{1E2C4C3A-132A-458A-A23A-3215AF4710D3}"/>
          </ac:spMkLst>
        </pc:spChg>
        <pc:spChg chg="add mod">
          <ac:chgData name="Siniša ᵀᴴᴱ ᴼᴿᴵᴳᴵᴻᴬᴸ Wolfenstein" userId="215f646470bc261a" providerId="LiveId" clId="{AC122E5C-710A-4E61-8BDE-51D8A46E9709}" dt="2021-04-08T06:05:56.059" v="1746" actId="20577"/>
          <ac:spMkLst>
            <pc:docMk/>
            <pc:sldMk cId="4020894522" sldId="468"/>
            <ac:spMk id="14" creationId="{EBB8D1A3-5B4C-4C1C-8224-BECE61AC4BD9}"/>
          </ac:spMkLst>
        </pc:spChg>
        <pc:spChg chg="add mod">
          <ac:chgData name="Siniša ᵀᴴᴱ ᴼᴿᴵᴳᴵᴻᴬᴸ Wolfenstein" userId="215f646470bc261a" providerId="LiveId" clId="{AC122E5C-710A-4E61-8BDE-51D8A46E9709}" dt="2021-04-08T06:05:58.549" v="1747" actId="20577"/>
          <ac:spMkLst>
            <pc:docMk/>
            <pc:sldMk cId="4020894522" sldId="468"/>
            <ac:spMk id="15" creationId="{FBA20E97-3370-4C58-80C3-83C3DA3CF5CE}"/>
          </ac:spMkLst>
        </pc:spChg>
        <pc:spChg chg="add mod">
          <ac:chgData name="Siniša ᵀᴴᴱ ᴼᴿᴵᴳᴵᴻᴬᴸ Wolfenstein" userId="215f646470bc261a" providerId="LiveId" clId="{AC122E5C-710A-4E61-8BDE-51D8A46E9709}" dt="2021-04-08T06:06:04.939" v="1748" actId="20577"/>
          <ac:spMkLst>
            <pc:docMk/>
            <pc:sldMk cId="4020894522" sldId="468"/>
            <ac:spMk id="16" creationId="{89B6976A-C342-446A-B5DA-C646AB94A757}"/>
          </ac:spMkLst>
        </pc:spChg>
        <pc:picChg chg="mod">
          <ac:chgData name="Siniša ᵀᴴᴱ ᴼᴿᴵᴳᴵᴻᴬᴸ Wolfenstein" userId="215f646470bc261a" providerId="LiveId" clId="{AC122E5C-710A-4E61-8BDE-51D8A46E9709}" dt="2021-04-08T05:59:20.848" v="1579" actId="14826"/>
          <ac:picMkLst>
            <pc:docMk/>
            <pc:sldMk cId="4020894522" sldId="46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AC122E5C-710A-4E61-8BDE-51D8A46E9709}" dt="2021-04-08T06:00:14.508" v="1585" actId="1076"/>
          <ac:picMkLst>
            <pc:docMk/>
            <pc:sldMk cId="4020894522" sldId="468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AC122E5C-710A-4E61-8BDE-51D8A46E9709}" dt="2021-04-08T06:18:35.631" v="2184" actId="2696"/>
        <pc:sldMkLst>
          <pc:docMk/>
          <pc:sldMk cId="1316602926" sldId="469"/>
        </pc:sldMkLst>
      </pc:sldChg>
      <pc:sldChg chg="modSp del">
        <pc:chgData name="Siniša ᵀᴴᴱ ᴼᴿᴵᴳᴵᴻᴬᴸ Wolfenstein" userId="215f646470bc261a" providerId="LiveId" clId="{AC122E5C-710A-4E61-8BDE-51D8A46E9709}" dt="2021-04-08T06:18:36.982" v="2185" actId="2696"/>
        <pc:sldMkLst>
          <pc:docMk/>
          <pc:sldMk cId="2954343294" sldId="470"/>
        </pc:sldMkLst>
        <pc:picChg chg="mod">
          <ac:chgData name="Siniša ᵀᴴᴱ ᴼᴿᴵᴳᴵᴻᴬᴸ Wolfenstein" userId="215f646470bc261a" providerId="LiveId" clId="{AC122E5C-710A-4E61-8BDE-51D8A46E9709}" dt="2021-04-08T05:36:16.878" v="634" actId="1076"/>
          <ac:picMkLst>
            <pc:docMk/>
            <pc:sldMk cId="2954343294" sldId="470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AC122E5C-710A-4E61-8BDE-51D8A46E9709}" dt="2021-04-08T06:18:38.621" v="2186" actId="2696"/>
        <pc:sldMkLst>
          <pc:docMk/>
          <pc:sldMk cId="1013595543" sldId="471"/>
        </pc:sldMkLst>
      </pc:sldChg>
      <pc:sldChg chg="del">
        <pc:chgData name="Siniša ᵀᴴᴱ ᴼᴿᴵᴳᴵᴻᴬᴸ Wolfenstein" userId="215f646470bc261a" providerId="LiveId" clId="{AC122E5C-710A-4E61-8BDE-51D8A46E9709}" dt="2021-04-08T06:18:39.469" v="2187" actId="2696"/>
        <pc:sldMkLst>
          <pc:docMk/>
          <pc:sldMk cId="3352997296" sldId="472"/>
        </pc:sldMkLst>
      </pc:sldChg>
      <pc:sldChg chg="delSp modSp delAnim modAnim">
        <pc:chgData name="Siniša ᵀᴴᴱ ᴼᴿᴵᴳᴵᴻᴬᴸ Wolfenstein" userId="215f646470bc261a" providerId="LiveId" clId="{AC122E5C-710A-4E61-8BDE-51D8A46E9709}" dt="2021-04-08T06:20:54.243" v="2279" actId="14100"/>
        <pc:sldMkLst>
          <pc:docMk/>
          <pc:sldMk cId="1752085619" sldId="473"/>
        </pc:sldMkLst>
        <pc:spChg chg="mod">
          <ac:chgData name="Siniša ᵀᴴᴱ ᴼᴿᴵᴳᴵᴻᴬᴸ Wolfenstein" userId="215f646470bc261a" providerId="LiveId" clId="{AC122E5C-710A-4E61-8BDE-51D8A46E9709}" dt="2021-04-08T06:18:59.791" v="2191" actId="20577"/>
          <ac:spMkLst>
            <pc:docMk/>
            <pc:sldMk cId="1752085619" sldId="473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AC122E5C-710A-4E61-8BDE-51D8A46E9709}" dt="2021-04-08T06:19:03.451" v="2192" actId="478"/>
          <ac:spMkLst>
            <pc:docMk/>
            <pc:sldMk cId="1752085619" sldId="473"/>
            <ac:spMk id="7" creationId="{ABE8CF8F-F576-4C3A-A3E8-3720B8C7D3F4}"/>
          </ac:spMkLst>
        </pc:spChg>
        <pc:spChg chg="del">
          <ac:chgData name="Siniša ᵀᴴᴱ ᴼᴿᴵᴳᴵᴻᴬᴸ Wolfenstein" userId="215f646470bc261a" providerId="LiveId" clId="{AC122E5C-710A-4E61-8BDE-51D8A46E9709}" dt="2021-04-08T06:19:03.451" v="2192" actId="478"/>
          <ac:spMkLst>
            <pc:docMk/>
            <pc:sldMk cId="1752085619" sldId="473"/>
            <ac:spMk id="8" creationId="{D829BA47-5139-4026-9D6C-795F5EA13678}"/>
          </ac:spMkLst>
        </pc:spChg>
        <pc:spChg chg="del">
          <ac:chgData name="Siniša ᵀᴴᴱ ᴼᴿᴵᴳᴵᴻᴬᴸ Wolfenstein" userId="215f646470bc261a" providerId="LiveId" clId="{AC122E5C-710A-4E61-8BDE-51D8A46E9709}" dt="2021-04-08T06:19:03.451" v="2192" actId="478"/>
          <ac:spMkLst>
            <pc:docMk/>
            <pc:sldMk cId="1752085619" sldId="473"/>
            <ac:spMk id="9" creationId="{E4E1B19A-C45E-4F0B-AB4F-F8E3BF2089DE}"/>
          </ac:spMkLst>
        </pc:spChg>
        <pc:spChg chg="del">
          <ac:chgData name="Siniša ᵀᴴᴱ ᴼᴿᴵᴳᴵᴻᴬᴸ Wolfenstein" userId="215f646470bc261a" providerId="LiveId" clId="{AC122E5C-710A-4E61-8BDE-51D8A46E9709}" dt="2021-04-08T06:19:03.451" v="2192" actId="478"/>
          <ac:spMkLst>
            <pc:docMk/>
            <pc:sldMk cId="1752085619" sldId="473"/>
            <ac:spMk id="10" creationId="{4D8A830A-7A76-4A32-AD70-830B5CE55EC3}"/>
          </ac:spMkLst>
        </pc:spChg>
        <pc:spChg chg="del">
          <ac:chgData name="Siniša ᵀᴴᴱ ᴼᴿᴵᴳᴵᴻᴬᴸ Wolfenstein" userId="215f646470bc261a" providerId="LiveId" clId="{AC122E5C-710A-4E61-8BDE-51D8A46E9709}" dt="2021-04-08T06:19:03.451" v="2192" actId="478"/>
          <ac:spMkLst>
            <pc:docMk/>
            <pc:sldMk cId="1752085619" sldId="473"/>
            <ac:spMk id="11" creationId="{444FD843-45E3-41A3-B349-5ED9F6756092}"/>
          </ac:spMkLst>
        </pc:spChg>
        <pc:spChg chg="mod">
          <ac:chgData name="Siniša ᵀᴴᴱ ᴼᴿᴵᴳᴵᴻᴬᴸ Wolfenstein" userId="215f646470bc261a" providerId="LiveId" clId="{AC122E5C-710A-4E61-8BDE-51D8A46E9709}" dt="2021-04-08T06:20:54.243" v="2279" actId="14100"/>
          <ac:spMkLst>
            <pc:docMk/>
            <pc:sldMk cId="1752085619" sldId="47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C122E5C-710A-4E61-8BDE-51D8A46E9709}" dt="2021-04-08T06:19:56.549" v="2197" actId="14100"/>
          <ac:picMkLst>
            <pc:docMk/>
            <pc:sldMk cId="1752085619" sldId="47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AC122E5C-710A-4E61-8BDE-51D8A46E9709}" dt="2021-04-08T06:19:25.558" v="2193" actId="14826"/>
          <ac:picMkLst>
            <pc:docMk/>
            <pc:sldMk cId="1752085619" sldId="473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AC122E5C-710A-4E61-8BDE-51D8A46E9709}" dt="2021-04-08T06:18:43.698" v="2188" actId="2696"/>
        <pc:sldMkLst>
          <pc:docMk/>
          <pc:sldMk cId="3468908457" sldId="474"/>
        </pc:sldMkLst>
      </pc:sldChg>
      <pc:sldChg chg="delSp new add del">
        <pc:chgData name="Siniša ᵀᴴᴱ ᴼᴿᴵᴳᴵᴻᴬᴸ Wolfenstein" userId="215f646470bc261a" providerId="LiveId" clId="{AC122E5C-710A-4E61-8BDE-51D8A46E9709}" dt="2021-04-08T06:18:47.283" v="2190" actId="2696"/>
        <pc:sldMkLst>
          <pc:docMk/>
          <pc:sldMk cId="987120662" sldId="475"/>
        </pc:sldMkLst>
        <pc:spChg chg="del">
          <ac:chgData name="Siniša ᵀᴴᴱ ᴼᴿᴵᴳᴵᴻᴬᴸ Wolfenstein" userId="215f646470bc261a" providerId="LiveId" clId="{AC122E5C-710A-4E61-8BDE-51D8A46E9709}" dt="2021-04-08T05:29:28.421" v="595" actId="478"/>
          <ac:spMkLst>
            <pc:docMk/>
            <pc:sldMk cId="987120662" sldId="475"/>
            <ac:spMk id="2" creationId="{29479A3B-4D00-4728-BF86-A14D6DC3C23F}"/>
          </ac:spMkLst>
        </pc:spChg>
        <pc:spChg chg="del">
          <ac:chgData name="Siniša ᵀᴴᴱ ᴼᴿᴵᴳᴵᴻᴬᴸ Wolfenstein" userId="215f646470bc261a" providerId="LiveId" clId="{AC122E5C-710A-4E61-8BDE-51D8A46E9709}" dt="2021-04-08T05:29:28.421" v="595" actId="478"/>
          <ac:spMkLst>
            <pc:docMk/>
            <pc:sldMk cId="987120662" sldId="475"/>
            <ac:spMk id="3" creationId="{A3B55D1C-CFCC-4F46-BAEB-B55B9E57573D}"/>
          </ac:spMkLst>
        </pc:spChg>
      </pc:sldChg>
      <pc:sldChg chg="addSp modSp add modAnim">
        <pc:chgData name="Siniša ᵀᴴᴱ ᴼᴿᴵᴳᴵᴻᴬᴸ Wolfenstein" userId="215f646470bc261a" providerId="LiveId" clId="{AC122E5C-710A-4E61-8BDE-51D8A46E9709}" dt="2021-04-08T05:54:35.041" v="1289" actId="20577"/>
        <pc:sldMkLst>
          <pc:docMk/>
          <pc:sldMk cId="2162160706" sldId="476"/>
        </pc:sldMkLst>
        <pc:spChg chg="mod">
          <ac:chgData name="Siniša ᵀᴴᴱ ᴼᴿᴵᴳᴵᴻᴬᴸ Wolfenstein" userId="215f646470bc261a" providerId="LiveId" clId="{AC122E5C-710A-4E61-8BDE-51D8A46E9709}" dt="2021-04-08T05:53:31.167" v="1265" actId="14100"/>
          <ac:spMkLst>
            <pc:docMk/>
            <pc:sldMk cId="2162160706" sldId="476"/>
            <ac:spMk id="5" creationId="{9FFE5A65-9591-455A-9FBF-679852305751}"/>
          </ac:spMkLst>
        </pc:spChg>
        <pc:spChg chg="add mod">
          <ac:chgData name="Siniša ᵀᴴᴱ ᴼᴿᴵᴳᴵᴻᴬᴸ Wolfenstein" userId="215f646470bc261a" providerId="LiveId" clId="{AC122E5C-710A-4E61-8BDE-51D8A46E9709}" dt="2021-04-08T05:54:21.072" v="1286" actId="20577"/>
          <ac:spMkLst>
            <pc:docMk/>
            <pc:sldMk cId="2162160706" sldId="476"/>
            <ac:spMk id="7" creationId="{5DFCE488-63DC-43B3-8361-9B8357B9C7CD}"/>
          </ac:spMkLst>
        </pc:spChg>
        <pc:spChg chg="add mod">
          <ac:chgData name="Siniša ᵀᴴᴱ ᴼᴿᴵᴳᴵᴻᴬᴸ Wolfenstein" userId="215f646470bc261a" providerId="LiveId" clId="{AC122E5C-710A-4E61-8BDE-51D8A46E9709}" dt="2021-04-08T05:54:24.093" v="1287" actId="20577"/>
          <ac:spMkLst>
            <pc:docMk/>
            <pc:sldMk cId="2162160706" sldId="476"/>
            <ac:spMk id="8" creationId="{E969453B-FE72-461B-9C20-2A6E16BFA8B2}"/>
          </ac:spMkLst>
        </pc:spChg>
        <pc:spChg chg="add mod">
          <ac:chgData name="Siniša ᵀᴴᴱ ᴼᴿᴵᴳᴵᴻᴬᴸ Wolfenstein" userId="215f646470bc261a" providerId="LiveId" clId="{AC122E5C-710A-4E61-8BDE-51D8A46E9709}" dt="2021-04-08T05:54:30.069" v="1288" actId="20577"/>
          <ac:spMkLst>
            <pc:docMk/>
            <pc:sldMk cId="2162160706" sldId="476"/>
            <ac:spMk id="9" creationId="{BCF0545B-D2B7-4191-8260-E772C79FDEF6}"/>
          </ac:spMkLst>
        </pc:spChg>
        <pc:spChg chg="add mod">
          <ac:chgData name="Siniša ᵀᴴᴱ ᴼᴿᴵᴳᴵᴻᴬᴸ Wolfenstein" userId="215f646470bc261a" providerId="LiveId" clId="{AC122E5C-710A-4E61-8BDE-51D8A46E9709}" dt="2021-04-08T05:54:35.041" v="1289" actId="20577"/>
          <ac:spMkLst>
            <pc:docMk/>
            <pc:sldMk cId="2162160706" sldId="476"/>
            <ac:spMk id="10" creationId="{DF222B4D-E2A6-4578-B9E6-7C0FC787C512}"/>
          </ac:spMkLst>
        </pc:spChg>
        <pc:picChg chg="mod">
          <ac:chgData name="Siniša ᵀᴴᴱ ᴼᴿᴵᴳᴵᴻᴬᴸ Wolfenstein" userId="215f646470bc261a" providerId="LiveId" clId="{AC122E5C-710A-4E61-8BDE-51D8A46E9709}" dt="2021-04-08T05:46:15.654" v="986" actId="14826"/>
          <ac:picMkLst>
            <pc:docMk/>
            <pc:sldMk cId="2162160706" sldId="476"/>
            <ac:picMk id="4" creationId="{9F4884CC-25D1-47CB-8F0B-EC0B923D7AB3}"/>
          </ac:picMkLst>
        </pc:picChg>
        <pc:picChg chg="mod">
          <ac:chgData name="Siniša ᵀᴴᴱ ᴼᴿᴵᴳᴵᴻᴬᴸ Wolfenstein" userId="215f646470bc261a" providerId="LiveId" clId="{AC122E5C-710A-4E61-8BDE-51D8A46E9709}" dt="2021-04-08T05:50:15.173" v="992" actId="14100"/>
          <ac:picMkLst>
            <pc:docMk/>
            <pc:sldMk cId="2162160706" sldId="476"/>
            <ac:picMk id="6" creationId="{2383267C-31EE-49BC-9157-E2FB5AB320D8}"/>
          </ac:picMkLst>
        </pc:picChg>
      </pc:sldChg>
      <pc:sldChg chg="modSp add modAnim">
        <pc:chgData name="Siniša ᵀᴴᴱ ᴼᴿᴵᴳᴵᴻᴬᴸ Wolfenstein" userId="215f646470bc261a" providerId="LiveId" clId="{AC122E5C-710A-4E61-8BDE-51D8A46E9709}" dt="2021-04-08T05:58:07.658" v="1561"/>
        <pc:sldMkLst>
          <pc:docMk/>
          <pc:sldMk cId="1334744862" sldId="477"/>
        </pc:sldMkLst>
        <pc:spChg chg="mod">
          <ac:chgData name="Siniša ᵀᴴᴱ ᴼᴿᴵᴳᴵᴻᴬᴸ Wolfenstein" userId="215f646470bc261a" providerId="LiveId" clId="{AC122E5C-710A-4E61-8BDE-51D8A46E9709}" dt="2021-04-08T05:58:01.746" v="1560" actId="14100"/>
          <ac:spMkLst>
            <pc:docMk/>
            <pc:sldMk cId="1334744862" sldId="477"/>
            <ac:spMk id="5" creationId="{9FFE5A65-9591-455A-9FBF-679852305751}"/>
          </ac:spMkLst>
        </pc:spChg>
      </pc:sldChg>
      <pc:sldChg chg="addSp delSp modSp add delAnim modAnim">
        <pc:chgData name="Siniša ᵀᴴᴱ ᴼᴿᴵᴳᴵᴻᴬᴸ Wolfenstein" userId="215f646470bc261a" providerId="LiveId" clId="{AC122E5C-710A-4E61-8BDE-51D8A46E9709}" dt="2021-04-08T06:09:55.828" v="1881"/>
        <pc:sldMkLst>
          <pc:docMk/>
          <pc:sldMk cId="3905544724" sldId="478"/>
        </pc:sldMkLst>
        <pc:spChg chg="mod">
          <ac:chgData name="Siniša ᵀᴴᴱ ᴼᴿᴵᴳᴵᴻᴬᴸ Wolfenstein" userId="215f646470bc261a" providerId="LiveId" clId="{AC122E5C-710A-4E61-8BDE-51D8A46E9709}" dt="2021-04-08T06:08:34.605" v="1860" actId="20577"/>
          <ac:spMkLst>
            <pc:docMk/>
            <pc:sldMk cId="3905544724" sldId="478"/>
            <ac:spMk id="5" creationId="{9FFE5A65-9591-455A-9FBF-679852305751}"/>
          </ac:spMkLst>
        </pc:spChg>
        <pc:spChg chg="del">
          <ac:chgData name="Siniša ᵀᴴᴱ ᴼᴿᴵᴳᴵᴻᴬᴸ Wolfenstein" userId="215f646470bc261a" providerId="LiveId" clId="{AC122E5C-710A-4E61-8BDE-51D8A46E9709}" dt="2021-04-08T06:06:47.878" v="1750" actId="478"/>
          <ac:spMkLst>
            <pc:docMk/>
            <pc:sldMk cId="3905544724" sldId="478"/>
            <ac:spMk id="7" creationId="{5DFCE488-63DC-43B3-8361-9B8357B9C7CD}"/>
          </ac:spMkLst>
        </pc:spChg>
        <pc:spChg chg="del">
          <ac:chgData name="Siniša ᵀᴴᴱ ᴼᴿᴵᴳᴵᴻᴬᴸ Wolfenstein" userId="215f646470bc261a" providerId="LiveId" clId="{AC122E5C-710A-4E61-8BDE-51D8A46E9709}" dt="2021-04-08T06:06:47.878" v="1750" actId="478"/>
          <ac:spMkLst>
            <pc:docMk/>
            <pc:sldMk cId="3905544724" sldId="478"/>
            <ac:spMk id="8" creationId="{E969453B-FE72-461B-9C20-2A6E16BFA8B2}"/>
          </ac:spMkLst>
        </pc:spChg>
        <pc:spChg chg="del">
          <ac:chgData name="Siniša ᵀᴴᴱ ᴼᴿᴵᴳᴵᴻᴬᴸ Wolfenstein" userId="215f646470bc261a" providerId="LiveId" clId="{AC122E5C-710A-4E61-8BDE-51D8A46E9709}" dt="2021-04-08T06:06:47.878" v="1750" actId="478"/>
          <ac:spMkLst>
            <pc:docMk/>
            <pc:sldMk cId="3905544724" sldId="478"/>
            <ac:spMk id="9" creationId="{BCF0545B-D2B7-4191-8260-E772C79FDEF6}"/>
          </ac:spMkLst>
        </pc:spChg>
        <pc:spChg chg="del">
          <ac:chgData name="Siniša ᵀᴴᴱ ᴼᴿᴵᴳᴵᴻᴬᴸ Wolfenstein" userId="215f646470bc261a" providerId="LiveId" clId="{AC122E5C-710A-4E61-8BDE-51D8A46E9709}" dt="2021-04-08T06:06:47.878" v="1750" actId="478"/>
          <ac:spMkLst>
            <pc:docMk/>
            <pc:sldMk cId="3905544724" sldId="478"/>
            <ac:spMk id="10" creationId="{DF222B4D-E2A6-4578-B9E6-7C0FC787C512}"/>
          </ac:spMkLst>
        </pc:spChg>
        <pc:spChg chg="add mod">
          <ac:chgData name="Siniša ᵀᴴᴱ ᴼᴿᴵᴳᴵᴻᴬᴸ Wolfenstein" userId="215f646470bc261a" providerId="LiveId" clId="{AC122E5C-710A-4E61-8BDE-51D8A46E9709}" dt="2021-04-08T06:09:23.674" v="1878"/>
          <ac:spMkLst>
            <pc:docMk/>
            <pc:sldMk cId="3905544724" sldId="478"/>
            <ac:spMk id="11" creationId="{784A6A75-4768-410D-B1A6-B1EF1D0A6D65}"/>
          </ac:spMkLst>
        </pc:spChg>
        <pc:spChg chg="add mod">
          <ac:chgData name="Siniša ᵀᴴᴱ ᴼᴿᴵᴳᴵᴻᴬᴸ Wolfenstein" userId="215f646470bc261a" providerId="LiveId" clId="{AC122E5C-710A-4E61-8BDE-51D8A46E9709}" dt="2021-04-08T06:09:33.335" v="1879"/>
          <ac:spMkLst>
            <pc:docMk/>
            <pc:sldMk cId="3905544724" sldId="478"/>
            <ac:spMk id="12" creationId="{2258D298-3D1D-48B4-B5A6-D8C140FEC780}"/>
          </ac:spMkLst>
        </pc:spChg>
        <pc:spChg chg="add mod">
          <ac:chgData name="Siniša ᵀᴴᴱ ᴼᴿᴵᴳᴵᴻᴬᴸ Wolfenstein" userId="215f646470bc261a" providerId="LiveId" clId="{AC122E5C-710A-4E61-8BDE-51D8A46E9709}" dt="2021-04-08T06:09:44.326" v="1880"/>
          <ac:spMkLst>
            <pc:docMk/>
            <pc:sldMk cId="3905544724" sldId="478"/>
            <ac:spMk id="13" creationId="{54F9A9B9-69D6-422D-8B0E-687E63D8DE39}"/>
          </ac:spMkLst>
        </pc:spChg>
        <pc:spChg chg="add mod">
          <ac:chgData name="Siniša ᵀᴴᴱ ᴼᴿᴵᴳᴵᴻᴬᴸ Wolfenstein" userId="215f646470bc261a" providerId="LiveId" clId="{AC122E5C-710A-4E61-8BDE-51D8A46E9709}" dt="2021-04-08T06:09:55.828" v="1881"/>
          <ac:spMkLst>
            <pc:docMk/>
            <pc:sldMk cId="3905544724" sldId="478"/>
            <ac:spMk id="14" creationId="{188C9BD2-B203-4A55-981F-FF157CB24FED}"/>
          </ac:spMkLst>
        </pc:spChg>
        <pc:picChg chg="mod">
          <ac:chgData name="Siniša ᵀᴴᴱ ᴼᴿᴵᴳᴵᴻᴬᴸ Wolfenstein" userId="215f646470bc261a" providerId="LiveId" clId="{AC122E5C-710A-4E61-8BDE-51D8A46E9709}" dt="2021-04-08T06:06:56.392" v="1752" actId="14826"/>
          <ac:picMkLst>
            <pc:docMk/>
            <pc:sldMk cId="3905544724" sldId="478"/>
            <ac:picMk id="4" creationId="{9F4884CC-25D1-47CB-8F0B-EC0B923D7AB3}"/>
          </ac:picMkLst>
        </pc:picChg>
        <pc:picChg chg="mod">
          <ac:chgData name="Siniša ᵀᴴᴱ ᴼᴿᴵᴳᴵᴻᴬᴸ Wolfenstein" userId="215f646470bc261a" providerId="LiveId" clId="{AC122E5C-710A-4E61-8BDE-51D8A46E9709}" dt="2021-04-08T06:07:46.207" v="1755" actId="14100"/>
          <ac:picMkLst>
            <pc:docMk/>
            <pc:sldMk cId="3905544724" sldId="478"/>
            <ac:picMk id="6" creationId="{2383267C-31EE-49BC-9157-E2FB5AB320D8}"/>
          </ac:picMkLst>
        </pc:picChg>
      </pc:sldChg>
      <pc:sldChg chg="addSp modSp add modTransition modAnim">
        <pc:chgData name="Siniša ᵀᴴᴱ ᴼᴿᴵᴳᴵᴻᴬᴸ Wolfenstein" userId="215f646470bc261a" providerId="LiveId" clId="{AC122E5C-710A-4E61-8BDE-51D8A46E9709}" dt="2021-04-08T06:22:12.963" v="2280"/>
        <pc:sldMkLst>
          <pc:docMk/>
          <pc:sldMk cId="3602117607" sldId="479"/>
        </pc:sldMkLst>
        <pc:spChg chg="mod">
          <ac:chgData name="Siniša ᵀᴴᴱ ᴼᴿᴵᴳᴵᴻᴬᴸ Wolfenstein" userId="215f646470bc261a" providerId="LiveId" clId="{AC122E5C-710A-4E61-8BDE-51D8A46E9709}" dt="2021-04-08T06:10:56.422" v="1907" actId="20577"/>
          <ac:spMkLst>
            <pc:docMk/>
            <pc:sldMk cId="3602117607" sldId="479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AC122E5C-710A-4E61-8BDE-51D8A46E9709}" dt="2021-04-08T06:15:17.668" v="2089" actId="1076"/>
          <ac:spMkLst>
            <pc:docMk/>
            <pc:sldMk cId="3602117607" sldId="479"/>
            <ac:spMk id="5" creationId="{EDB079A8-929D-4EC0-B0F1-CBF84F6C5EA2}"/>
          </ac:spMkLst>
        </pc:spChg>
        <pc:spChg chg="mod">
          <ac:chgData name="Siniša ᵀᴴᴱ ᴼᴿᴵᴳᴵᴻᴬᴸ Wolfenstein" userId="215f646470bc261a" providerId="LiveId" clId="{AC122E5C-710A-4E61-8BDE-51D8A46E9709}" dt="2021-04-08T06:13:40.153" v="2020" actId="14100"/>
          <ac:spMkLst>
            <pc:docMk/>
            <pc:sldMk cId="3602117607" sldId="47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C122E5C-710A-4E61-8BDE-51D8A46E9709}" dt="2021-04-08T06:13:41.358" v="2021" actId="1076"/>
          <ac:picMkLst>
            <pc:docMk/>
            <pc:sldMk cId="3602117607" sldId="479"/>
            <ac:picMk id="2" creationId="{3C85C17C-2ED4-4E4F-A125-4D7A2CE46B84}"/>
          </ac:picMkLst>
        </pc:picChg>
      </pc:sldChg>
    </pc:docChg>
  </pc:docChgLst>
  <pc:docChgLst>
    <pc:chgData name="Siniša ᵀᴴᴱ ᴼᴿᴵᴳᴵᴻᴬᴸ Wolfenstein" userId="215f646470bc261a" providerId="LiveId" clId="{438DAF23-13E2-471A-84BD-EAAC4FE6F078}"/>
    <pc:docChg chg="undo custSel addSld delSld modSld sldOrd">
      <pc:chgData name="Siniša ᵀᴴᴱ ᴼᴿᴵᴳᴵᴻᴬᴸ Wolfenstein" userId="215f646470bc261a" providerId="LiveId" clId="{438DAF23-13E2-471A-84BD-EAAC4FE6F078}" dt="2021-03-27T07:07:51.108" v="2727"/>
      <pc:docMkLst>
        <pc:docMk/>
      </pc:docMkLst>
      <pc:sldChg chg="modSp">
        <pc:chgData name="Siniša ᵀᴴᴱ ᴼᴿᴵᴳᴵᴻᴬᴸ Wolfenstein" userId="215f646470bc261a" providerId="LiveId" clId="{438DAF23-13E2-471A-84BD-EAAC4FE6F078}" dt="2021-03-27T05:32:29.081" v="1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438DAF23-13E2-471A-84BD-EAAC4FE6F078}" dt="2021-03-27T05:32:29.081" v="1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 modAnim">
        <pc:chgData name="Siniša ᵀᴴᴱ ᴼᴿᴵᴳᴵᴻᴬᴸ Wolfenstein" userId="215f646470bc261a" providerId="LiveId" clId="{438DAF23-13E2-471A-84BD-EAAC4FE6F078}" dt="2021-03-27T06:14:40.694" v="1154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438DAF23-13E2-471A-84BD-EAAC4FE6F078}" dt="2021-03-27T05:36:58.597" v="190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438DAF23-13E2-471A-84BD-EAAC4FE6F078}" dt="2021-03-27T05:34:25.156" v="166" actId="14100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438DAF23-13E2-471A-84BD-EAAC4FE6F078}" dt="2021-03-27T05:40:43.715" v="515" actId="14100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14:40.694" v="1154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5:36:38.681" v="176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438DAF23-13E2-471A-84BD-EAAC4FE6F078}" dt="2021-03-27T07:05:39.585" v="2713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438DAF23-13E2-471A-84BD-EAAC4FE6F078}" dt="2021-03-27T07:05:39.585" v="271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new add modAnim">
        <pc:chgData name="Siniša ᵀᴴᴱ ᴼᴿᴵᴳᴵᴻᴬᴸ Wolfenstein" userId="215f646470bc261a" providerId="LiveId" clId="{438DAF23-13E2-471A-84BD-EAAC4FE6F078}" dt="2021-03-27T07:07:51.108" v="2727"/>
        <pc:sldMkLst>
          <pc:docMk/>
          <pc:sldMk cId="3100154877" sldId="466"/>
        </pc:sldMkLst>
        <pc:spChg chg="del">
          <ac:chgData name="Siniša ᵀᴴᴱ ᴼᴿᴵᴳᴵᴻᴬᴸ Wolfenstein" userId="215f646470bc261a" providerId="LiveId" clId="{438DAF23-13E2-471A-84BD-EAAC4FE6F078}" dt="2021-03-27T05:35:21.925" v="173" actId="478"/>
          <ac:spMkLst>
            <pc:docMk/>
            <pc:sldMk cId="3100154877" sldId="466"/>
            <ac:spMk id="2" creationId="{74A559DB-FD45-4BBE-ABAC-4021650224AE}"/>
          </ac:spMkLst>
        </pc:spChg>
        <pc:spChg chg="del">
          <ac:chgData name="Siniša ᵀᴴᴱ ᴼᴿᴵᴳᴵᴻᴬᴸ Wolfenstein" userId="215f646470bc261a" providerId="LiveId" clId="{438DAF23-13E2-471A-84BD-EAAC4FE6F078}" dt="2021-03-27T05:35:21.925" v="173" actId="478"/>
          <ac:spMkLst>
            <pc:docMk/>
            <pc:sldMk cId="3100154877" sldId="466"/>
            <ac:spMk id="3" creationId="{FD6DD595-A9FB-47D4-9C0B-211561F8ED94}"/>
          </ac:spMkLst>
        </pc:spChg>
        <pc:spChg chg="add mod">
          <ac:chgData name="Siniša ᵀᴴᴱ ᴼᴿᴵᴳᴵᴻᴬᴸ Wolfenstein" userId="215f646470bc261a" providerId="LiveId" clId="{438DAF23-13E2-471A-84BD-EAAC4FE6F078}" dt="2021-03-27T06:54:12.933" v="2678" actId="14100"/>
          <ac:spMkLst>
            <pc:docMk/>
            <pc:sldMk cId="3100154877" sldId="466"/>
            <ac:spMk id="5" creationId="{9FFE5A65-9591-455A-9FBF-679852305751}"/>
          </ac:spMkLst>
        </pc:spChg>
        <pc:picChg chg="add mod">
          <ac:chgData name="Siniša ᵀᴴᴱ ᴼᴿᴵᴳᴵᴻᴬᴸ Wolfenstein" userId="215f646470bc261a" providerId="LiveId" clId="{438DAF23-13E2-471A-84BD-EAAC4FE6F078}" dt="2021-03-27T06:48:08.070" v="2524" actId="1076"/>
          <ac:picMkLst>
            <pc:docMk/>
            <pc:sldMk cId="3100154877" sldId="466"/>
            <ac:picMk id="4" creationId="{9F4884CC-25D1-47CB-8F0B-EC0B923D7AB3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4:06.007" v="2676" actId="1076"/>
          <ac:picMkLst>
            <pc:docMk/>
            <pc:sldMk cId="3100154877" sldId="466"/>
            <ac:picMk id="6" creationId="{2383267C-31EE-49BC-9157-E2FB5AB320D8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4:29.463" v="2680" actId="1076"/>
          <ac:picMkLst>
            <pc:docMk/>
            <pc:sldMk cId="3100154877" sldId="466"/>
            <ac:picMk id="7" creationId="{BA58C096-A87C-44B7-9D56-60F4CBA6D054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03.498" v="2686" actId="1035"/>
          <ac:picMkLst>
            <pc:docMk/>
            <pc:sldMk cId="3100154877" sldId="466"/>
            <ac:picMk id="8" creationId="{B2AB93A7-EF30-43D6-BBAD-3EC2342EDD6B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1.627" v="2688" actId="1076"/>
          <ac:picMkLst>
            <pc:docMk/>
            <pc:sldMk cId="3100154877" sldId="466"/>
            <ac:picMk id="9" creationId="{4FF889D6-F519-4543-BB68-900B9DC55C4E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5.347" v="2690" actId="1076"/>
          <ac:picMkLst>
            <pc:docMk/>
            <pc:sldMk cId="3100154877" sldId="466"/>
            <ac:picMk id="10" creationId="{734DD307-1E21-49C8-975A-E3DCA152A84D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9.191" v="2692" actId="1076"/>
          <ac:picMkLst>
            <pc:docMk/>
            <pc:sldMk cId="3100154877" sldId="466"/>
            <ac:picMk id="11" creationId="{24385231-AE27-4DE6-8EE5-2B62AB89CD8B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23.315" v="2694" actId="1076"/>
          <ac:picMkLst>
            <pc:docMk/>
            <pc:sldMk cId="3100154877" sldId="466"/>
            <ac:picMk id="12" creationId="{ADC0A967-F44C-4BCD-B622-DD141B9DCC3C}"/>
          </ac:picMkLst>
        </pc:picChg>
      </pc:sldChg>
    </pc:docChg>
  </pc:docChgLst>
  <pc:docChgLst>
    <pc:chgData name="Siniša ᵀᴴᴱ ᴼᴿᴵᴳᴵᴻᴬᴸ Wolfenstein" userId="215f646470bc261a" providerId="LiveId" clId="{21E1322A-D348-4DF1-8A58-190CDB3C70C7}"/>
    <pc:docChg chg="undo custSel addSld delSld modSld sldOrd">
      <pc:chgData name="Siniša ᵀᴴᴱ ᴼᴿᴵᴳᴵᴻᴬᴸ Wolfenstein" userId="215f646470bc261a" providerId="LiveId" clId="{21E1322A-D348-4DF1-8A58-190CDB3C70C7}" dt="2021-04-08T07:17:13.645" v="591" actId="20577"/>
      <pc:docMkLst>
        <pc:docMk/>
      </pc:docMkLst>
      <pc:sldChg chg="modSp">
        <pc:chgData name="Siniša ᵀᴴᴱ ᴼᴿᴵᴳᴵᴻᴬᴸ Wolfenstein" userId="215f646470bc261a" providerId="LiveId" clId="{21E1322A-D348-4DF1-8A58-190CDB3C70C7}" dt="2021-04-08T06:23:42.546" v="6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21E1322A-D348-4DF1-8A58-190CDB3C70C7}" dt="2021-04-08T06:23:42.546" v="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Anim delAnim modAnim">
        <pc:chgData name="Siniša ᵀᴴᴱ ᴼᴿᴵᴳᴵᴻᴬᴸ Wolfenstein" userId="215f646470bc261a" providerId="LiveId" clId="{21E1322A-D348-4DF1-8A58-190CDB3C70C7}" dt="2021-04-08T06:33:39.515" v="271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21E1322A-D348-4DF1-8A58-190CDB3C70C7}" dt="2021-04-08T06:26:58.246" v="225" actId="20577"/>
          <ac:spMkLst>
            <pc:docMk/>
            <pc:sldMk cId="1216289924" sldId="322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21E1322A-D348-4DF1-8A58-190CDB3C70C7}" dt="2021-04-08T06:26:53.556" v="223" actId="20577"/>
          <ac:spMkLst>
            <pc:docMk/>
            <pc:sldMk cId="1216289924" sldId="322"/>
            <ac:spMk id="6" creationId="{FFE14C9D-F79A-42C0-87D5-7951E53F2573}"/>
          </ac:spMkLst>
        </pc:spChg>
        <pc:spChg chg="add del">
          <ac:chgData name="Siniša ᵀᴴᴱ ᴼᴿᴵᴳᴵᴻᴬᴸ Wolfenstein" userId="215f646470bc261a" providerId="LiveId" clId="{21E1322A-D348-4DF1-8A58-190CDB3C70C7}" dt="2021-04-08T06:24:47.426" v="17" actId="478"/>
          <ac:spMkLst>
            <pc:docMk/>
            <pc:sldMk cId="1216289924" sldId="322"/>
            <ac:spMk id="7" creationId="{E84F5B83-958C-4414-9B4A-98560FC0F48E}"/>
          </ac:spMkLst>
        </pc:spChg>
        <pc:spChg chg="add del">
          <ac:chgData name="Siniša ᵀᴴᴱ ᴼᴿᴵᴳᴵᴻᴬᴸ Wolfenstein" userId="215f646470bc261a" providerId="LiveId" clId="{21E1322A-D348-4DF1-8A58-190CDB3C70C7}" dt="2021-04-08T06:28:22.372" v="232" actId="478"/>
          <ac:spMkLst>
            <pc:docMk/>
            <pc:sldMk cId="1216289924" sldId="322"/>
            <ac:spMk id="8" creationId="{31B39073-24E6-4A42-B805-721D58834498}"/>
          </ac:spMkLst>
        </pc:spChg>
        <pc:spChg chg="add del">
          <ac:chgData name="Siniša ᵀᴴᴱ ᴼᴿᴵᴳᴵᴻᴬᴸ Wolfenstein" userId="215f646470bc261a" providerId="LiveId" clId="{21E1322A-D348-4DF1-8A58-190CDB3C70C7}" dt="2021-04-08T06:24:53.613" v="20" actId="478"/>
          <ac:spMkLst>
            <pc:docMk/>
            <pc:sldMk cId="1216289924" sldId="322"/>
            <ac:spMk id="9" creationId="{22E54634-C9BF-4774-9549-B289D64E3DD2}"/>
          </ac:spMkLst>
        </pc:spChg>
        <pc:spChg chg="add del">
          <ac:chgData name="Siniša ᵀᴴᴱ ᴼᴿᴵᴳᴵᴻᴬᴸ Wolfenstein" userId="215f646470bc261a" providerId="LiveId" clId="{21E1322A-D348-4DF1-8A58-190CDB3C70C7}" dt="2021-04-08T06:24:55.488" v="21" actId="478"/>
          <ac:spMkLst>
            <pc:docMk/>
            <pc:sldMk cId="1216289924" sldId="322"/>
            <ac:spMk id="10" creationId="{D89140D1-E425-4DA4-B52F-BB181263DE90}"/>
          </ac:spMkLst>
        </pc:spChg>
        <pc:spChg chg="add del">
          <ac:chgData name="Siniša ᵀᴴᴱ ᴼᴿᴵᴳᴵᴻᴬᴸ Wolfenstein" userId="215f646470bc261a" providerId="LiveId" clId="{21E1322A-D348-4DF1-8A58-190CDB3C70C7}" dt="2021-04-08T06:24:47.426" v="17" actId="478"/>
          <ac:spMkLst>
            <pc:docMk/>
            <pc:sldMk cId="1216289924" sldId="322"/>
            <ac:spMk id="11" creationId="{AE9ADA33-C4BA-461F-924E-AD90BAFAA03D}"/>
          </ac:spMkLst>
        </pc:spChg>
        <pc:spChg chg="add del">
          <ac:chgData name="Siniša ᵀᴴᴱ ᴼᴿᴵᴳᴵᴻᴬᴸ Wolfenstein" userId="215f646470bc261a" providerId="LiveId" clId="{21E1322A-D348-4DF1-8A58-190CDB3C70C7}" dt="2021-04-08T06:24:47.426" v="17" actId="478"/>
          <ac:spMkLst>
            <pc:docMk/>
            <pc:sldMk cId="1216289924" sldId="322"/>
            <ac:spMk id="12" creationId="{725CEE0B-3C93-489F-BBB9-B3ED9907A8E0}"/>
          </ac:spMkLst>
        </pc:spChg>
        <pc:spChg chg="mod">
          <ac:chgData name="Siniša ᵀᴴᴱ ᴼᴿᴵᴳᴵᴻᴬᴸ Wolfenstein" userId="215f646470bc261a" providerId="LiveId" clId="{21E1322A-D348-4DF1-8A58-190CDB3C70C7}" dt="2021-04-08T06:33:39.515" v="271" actId="14100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1E1322A-D348-4DF1-8A58-190CDB3C70C7}" dt="2021-04-08T06:33:32.656" v="269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ᵀᴴᴱ ᴼᴿᴵᴳᴵᴻᴬᴸ Wolfenstein" userId="215f646470bc261a" providerId="LiveId" clId="{21E1322A-D348-4DF1-8A58-190CDB3C70C7}" dt="2021-04-08T06:27:26.981" v="227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1E1322A-D348-4DF1-8A58-190CDB3C70C7}" dt="2021-04-08T07:17:13.645" v="591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21E1322A-D348-4DF1-8A58-190CDB3C70C7}" dt="2021-04-08T07:17:13.645" v="591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del">
        <pc:chgData name="Siniša ᵀᴴᴱ ᴼᴿᴵᴳᴵᴻᴬᴸ Wolfenstein" userId="215f646470bc261a" providerId="LiveId" clId="{21E1322A-D348-4DF1-8A58-190CDB3C70C7}" dt="2021-04-08T06:39:11.322" v="335" actId="2696"/>
        <pc:sldMkLst>
          <pc:docMk/>
          <pc:sldMk cId="1574794142" sldId="455"/>
        </pc:sldMkLst>
      </pc:sldChg>
      <pc:sldChg chg="addSp delSp modSp ord addAnim delAnim modAnim">
        <pc:chgData name="Siniša ᵀᴴᴱ ᴼᴿᴵᴳᴵᴻᴬᴸ Wolfenstein" userId="215f646470bc261a" providerId="LiveId" clId="{21E1322A-D348-4DF1-8A58-190CDB3C70C7}" dt="2021-04-08T06:41:08.635" v="423" actId="1076"/>
        <pc:sldMkLst>
          <pc:docMk/>
          <pc:sldMk cId="3100154877" sldId="466"/>
        </pc:sldMkLst>
        <pc:spChg chg="mod">
          <ac:chgData name="Siniša ᵀᴴᴱ ᴼᴿᴵᴳᴵᴻᴬᴸ Wolfenstein" userId="215f646470bc261a" providerId="LiveId" clId="{21E1322A-D348-4DF1-8A58-190CDB3C70C7}" dt="2021-04-08T06:35:27.178" v="332" actId="14100"/>
          <ac:spMkLst>
            <pc:docMk/>
            <pc:sldMk cId="3100154877" sldId="466"/>
            <ac:spMk id="5" creationId="{9FFE5A65-9591-455A-9FBF-679852305751}"/>
          </ac:spMkLst>
        </pc:spChg>
        <pc:spChg chg="add del mod">
          <ac:chgData name="Siniša ᵀᴴᴱ ᴼᴿᴵᴳᴵᴻᴬᴸ Wolfenstein" userId="215f646470bc261a" providerId="LiveId" clId="{21E1322A-D348-4DF1-8A58-190CDB3C70C7}" dt="2021-04-08T06:41:05.860" v="422" actId="478"/>
          <ac:spMkLst>
            <pc:docMk/>
            <pc:sldMk cId="3100154877" sldId="466"/>
            <ac:spMk id="7" creationId="{49ED26A2-0FF8-45CB-9E79-7FF889505F68}"/>
          </ac:spMkLst>
        </pc:spChg>
        <pc:picChg chg="mod">
          <ac:chgData name="Siniša ᵀᴴᴱ ᴼᴿᴵᴳᴵᴻᴬᴸ Wolfenstein" userId="215f646470bc261a" providerId="LiveId" clId="{21E1322A-D348-4DF1-8A58-190CDB3C70C7}" dt="2021-04-08T06:34:33.034" v="274" actId="14826"/>
          <ac:picMkLst>
            <pc:docMk/>
            <pc:sldMk cId="3100154877" sldId="466"/>
            <ac:picMk id="4" creationId="{9F4884CC-25D1-47CB-8F0B-EC0B923D7AB3}"/>
          </ac:picMkLst>
        </pc:picChg>
        <pc:picChg chg="mod">
          <ac:chgData name="Siniša ᵀᴴᴱ ᴼᴿᴵᴳᴵᴻᴬᴸ Wolfenstein" userId="215f646470bc261a" providerId="LiveId" clId="{21E1322A-D348-4DF1-8A58-190CDB3C70C7}" dt="2021-04-08T06:41:08.635" v="423" actId="1076"/>
          <ac:picMkLst>
            <pc:docMk/>
            <pc:sldMk cId="3100154877" sldId="466"/>
            <ac:picMk id="6" creationId="{2383267C-31EE-49BC-9157-E2FB5AB320D8}"/>
          </ac:picMkLst>
        </pc:picChg>
      </pc:sldChg>
      <pc:sldChg chg="delSp modSp add delAnim modAnim">
        <pc:chgData name="Siniša ᵀᴴᴱ ᴼᴿᴵᴳᴵᴻᴬᴸ Wolfenstein" userId="215f646470bc261a" providerId="LiveId" clId="{21E1322A-D348-4DF1-8A58-190CDB3C70C7}" dt="2021-04-08T07:16:54.452" v="589" actId="20577"/>
        <pc:sldMkLst>
          <pc:docMk/>
          <pc:sldMk cId="3785735641" sldId="467"/>
        </pc:sldMkLst>
        <pc:spChg chg="del">
          <ac:chgData name="Siniša ᵀᴴᴱ ᴼᴿᴵᴳᴵᴻᴬᴸ Wolfenstein" userId="215f646470bc261a" providerId="LiveId" clId="{21E1322A-D348-4DF1-8A58-190CDB3C70C7}" dt="2021-04-08T06:41:14.545" v="425" actId="478"/>
          <ac:spMkLst>
            <pc:docMk/>
            <pc:sldMk cId="3785735641" sldId="467"/>
            <ac:spMk id="5" creationId="{9FFE5A65-9591-455A-9FBF-679852305751}"/>
          </ac:spMkLst>
        </pc:spChg>
        <pc:spChg chg="mod">
          <ac:chgData name="Siniša ᵀᴴᴱ ᴼᴿᴵᴳᴵᴻᴬᴸ Wolfenstein" userId="215f646470bc261a" providerId="LiveId" clId="{21E1322A-D348-4DF1-8A58-190CDB3C70C7}" dt="2021-04-08T07:16:54.452" v="589" actId="20577"/>
          <ac:spMkLst>
            <pc:docMk/>
            <pc:sldMk cId="3785735641" sldId="467"/>
            <ac:spMk id="7" creationId="{49ED26A2-0FF8-45CB-9E79-7FF889505F68}"/>
          </ac:spMkLst>
        </pc:spChg>
        <pc:picChg chg="del">
          <ac:chgData name="Siniša ᵀᴴᴱ ᴼᴿᴵᴳᴵᴻᴬᴸ Wolfenstein" userId="215f646470bc261a" providerId="LiveId" clId="{21E1322A-D348-4DF1-8A58-190CDB3C70C7}" dt="2021-04-08T06:41:11.070" v="424" actId="478"/>
          <ac:picMkLst>
            <pc:docMk/>
            <pc:sldMk cId="3785735641" sldId="467"/>
            <ac:picMk id="6" creationId="{2383267C-31EE-49BC-9157-E2FB5AB320D8}"/>
          </ac:picMkLst>
        </pc:picChg>
      </pc:sldChg>
      <pc:sldChg chg="delSp del delAnim">
        <pc:chgData name="Siniša ᵀᴴᴱ ᴼᴿᴵᴳᴵᴻᴬᴸ Wolfenstein" userId="215f646470bc261a" providerId="LiveId" clId="{21E1322A-D348-4DF1-8A58-190CDB3C70C7}" dt="2021-04-08T06:39:29.690" v="341" actId="2696"/>
        <pc:sldMkLst>
          <pc:docMk/>
          <pc:sldMk cId="4020894522" sldId="468"/>
        </pc:sldMkLst>
        <pc:spChg chg="del">
          <ac:chgData name="Siniša ᵀᴴᴱ ᴼᴿᴵᴳᴵᴻᴬᴸ Wolfenstein" userId="215f646470bc261a" providerId="LiveId" clId="{21E1322A-D348-4DF1-8A58-190CDB3C70C7}" dt="2021-04-08T06:39:18.902" v="338" actId="21"/>
          <ac:spMkLst>
            <pc:docMk/>
            <pc:sldMk cId="4020894522" sldId="468"/>
            <ac:spMk id="4" creationId="{7FC425D3-073C-46FB-91C7-13C0FF3386EF}"/>
          </ac:spMkLst>
        </pc:spChg>
      </pc:sldChg>
      <pc:sldChg chg="del">
        <pc:chgData name="Siniša ᵀᴴᴱ ᴼᴿᴵᴳᴵᴻᴬᴸ Wolfenstein" userId="215f646470bc261a" providerId="LiveId" clId="{21E1322A-D348-4DF1-8A58-190CDB3C70C7}" dt="2021-04-08T06:39:33.007" v="344" actId="2696"/>
        <pc:sldMkLst>
          <pc:docMk/>
          <pc:sldMk cId="1752085619" sldId="473"/>
        </pc:sldMkLst>
      </pc:sldChg>
      <pc:sldChg chg="del">
        <pc:chgData name="Siniša ᵀᴴᴱ ᴼᴿᴵᴳᴵᴻᴬᴸ Wolfenstein" userId="215f646470bc261a" providerId="LiveId" clId="{21E1322A-D348-4DF1-8A58-190CDB3C70C7}" dt="2021-04-08T06:39:13.424" v="336" actId="2696"/>
        <pc:sldMkLst>
          <pc:docMk/>
          <pc:sldMk cId="2162160706" sldId="476"/>
        </pc:sldMkLst>
      </pc:sldChg>
      <pc:sldChg chg="del">
        <pc:chgData name="Siniša ᵀᴴᴱ ᴼᴿᴵᴳᴵᴻᴬᴸ Wolfenstein" userId="215f646470bc261a" providerId="LiveId" clId="{21E1322A-D348-4DF1-8A58-190CDB3C70C7}" dt="2021-04-08T06:39:14.310" v="337" actId="2696"/>
        <pc:sldMkLst>
          <pc:docMk/>
          <pc:sldMk cId="1334744862" sldId="477"/>
        </pc:sldMkLst>
      </pc:sldChg>
      <pc:sldChg chg="del">
        <pc:chgData name="Siniša ᵀᴴᴱ ᴼᴿᴵᴳᴵᴻᴬᴸ Wolfenstein" userId="215f646470bc261a" providerId="LiveId" clId="{21E1322A-D348-4DF1-8A58-190CDB3C70C7}" dt="2021-04-08T06:39:30.521" v="342" actId="2696"/>
        <pc:sldMkLst>
          <pc:docMk/>
          <pc:sldMk cId="3905544724" sldId="478"/>
        </pc:sldMkLst>
      </pc:sldChg>
      <pc:sldChg chg="del">
        <pc:chgData name="Siniša ᵀᴴᴱ ᴼᴿᴵᴳᴵᴻᴬᴸ Wolfenstein" userId="215f646470bc261a" providerId="LiveId" clId="{21E1322A-D348-4DF1-8A58-190CDB3C70C7}" dt="2021-04-08T06:39:31.738" v="343" actId="2696"/>
        <pc:sldMkLst>
          <pc:docMk/>
          <pc:sldMk cId="3602117607" sldId="479"/>
        </pc:sldMkLst>
      </pc:sldChg>
      <pc:sldChg chg="delSp new add del">
        <pc:chgData name="Siniša ᵀᴴᴱ ᴼᴿᴵᴳᴵᴻᴬᴸ Wolfenstein" userId="215f646470bc261a" providerId="LiveId" clId="{21E1322A-D348-4DF1-8A58-190CDB3C70C7}" dt="2021-04-08T06:39:35.094" v="345" actId="2696"/>
        <pc:sldMkLst>
          <pc:docMk/>
          <pc:sldMk cId="3442188814" sldId="480"/>
        </pc:sldMkLst>
        <pc:spChg chg="del">
          <ac:chgData name="Siniša ᵀᴴᴱ ᴼᴿᴵᴳᴵᴻᴬᴸ Wolfenstein" userId="215f646470bc261a" providerId="LiveId" clId="{21E1322A-D348-4DF1-8A58-190CDB3C70C7}" dt="2021-04-08T06:27:31.184" v="230" actId="478"/>
          <ac:spMkLst>
            <pc:docMk/>
            <pc:sldMk cId="3442188814" sldId="480"/>
            <ac:spMk id="2" creationId="{EF3AE00C-9CB1-4E14-980E-ADEB0F0F8877}"/>
          </ac:spMkLst>
        </pc:spChg>
        <pc:spChg chg="del">
          <ac:chgData name="Siniša ᵀᴴᴱ ᴼᴿᴵᴳᴵᴻᴬᴸ Wolfenstein" userId="215f646470bc261a" providerId="LiveId" clId="{21E1322A-D348-4DF1-8A58-190CDB3C70C7}" dt="2021-04-08T06:27:31.184" v="230" actId="478"/>
          <ac:spMkLst>
            <pc:docMk/>
            <pc:sldMk cId="3442188814" sldId="480"/>
            <ac:spMk id="3" creationId="{BE85895A-B2E0-4B58-BC3C-7509FDB4175F}"/>
          </ac:spMkLst>
        </pc:spChg>
      </pc:sldChg>
    </pc:docChg>
  </pc:docChgLst>
  <pc:docChgLst>
    <pc:chgData name="Siniša ᵀᴴᴱ ᴼᴿᴵᴳᴵᴻᴬᴸ Wolfenstein" userId="215f646470bc261a" providerId="LiveId" clId="{7ED68D3A-B841-49DE-BB26-C49DAC574C79}"/>
    <pc:docChg chg="undo custSel addSld delSld modSld sldOrd">
      <pc:chgData name="Siniša ᵀᴴᴱ ᴼᴿᴵᴳᴵᴻᴬᴸ Wolfenstein" userId="215f646470bc261a" providerId="LiveId" clId="{7ED68D3A-B841-49DE-BB26-C49DAC574C79}" dt="2021-03-26T08:09:05.261" v="10812"/>
      <pc:docMkLst>
        <pc:docMk/>
      </pc:docMkLst>
      <pc:sldChg chg="modSp">
        <pc:chgData name="Siniša ᵀᴴᴱ ᴼᴿᴵᴳᴵᴻᴬᴸ Wolfenstein" userId="215f646470bc261a" providerId="LiveId" clId="{7ED68D3A-B841-49DE-BB26-C49DAC574C79}" dt="2021-03-26T06:24:16.769" v="778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7ED68D3A-B841-49DE-BB26-C49DAC574C79}" dt="2021-03-11T06:23:13.898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7ED68D3A-B841-49DE-BB26-C49DAC574C79}" dt="2021-03-26T06:24:16.769" v="778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7ED68D3A-B841-49DE-BB26-C49DAC574C79}" dt="2021-03-26T06:33:58.472" v="8105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7ED68D3A-B841-49DE-BB26-C49DAC574C79}" dt="2021-03-26T06:28:17.583" v="7955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26T06:28:10.627" v="7953" actId="20577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7ED68D3A-B841-49DE-BB26-C49DAC574C79}" dt="2021-03-26T06:30:40.581" v="7962" actId="478"/>
          <ac:spMkLst>
            <pc:docMk/>
            <pc:sldMk cId="1216289924" sldId="322"/>
            <ac:spMk id="7" creationId="{C5FC36B0-9BFB-44A0-B8EC-8A9FFEB94E5A}"/>
          </ac:spMkLst>
        </pc:spChg>
        <pc:spChg chg="mod">
          <ac:chgData name="Siniša ᵀᴴᴱ ᴼᴿᴵᴳᴵᴻᴬᴸ Wolfenstein" userId="215f646470bc261a" providerId="LiveId" clId="{7ED68D3A-B841-49DE-BB26-C49DAC574C79}" dt="2021-03-26T06:31:59.231" v="8090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6:32:02.231" v="8091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6:33:58.472" v="8105" actId="14100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del ord">
        <pc:chgData name="Siniša ᵀᴴᴱ ᴼᴿᴵᴳᴵᴻᴬᴸ Wolfenstein" userId="215f646470bc261a" providerId="LiveId" clId="{7ED68D3A-B841-49DE-BB26-C49DAC574C79}" dt="2021-03-26T07:50:58.385" v="10640" actId="2696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7ED68D3A-B841-49DE-BB26-C49DAC574C79}" dt="2021-03-19T14:20:51.612" v="7743" actId="20577"/>
          <ac:spMkLst>
            <pc:docMk/>
            <pc:sldMk cId="3786226918" sldId="413"/>
            <ac:spMk id="11" creationId="{7CCEC7B5-D29D-46AA-8AE6-04BF491DB0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cecb829-d591-40dd-9b48-063a6868ae3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6;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time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of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life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5563519" y="3429000"/>
            <a:ext cx="629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Hobbies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6" y="0"/>
            <a:ext cx="5126335" cy="68651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21" y="1208391"/>
            <a:ext cx="9074242" cy="48103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F4884CC-25D1-47CB-8F0B-EC0B923D7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" y="11361"/>
            <a:ext cx="5105211" cy="68352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383267C-31EE-49BC-9157-E2FB5AB3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20" y="739037"/>
            <a:ext cx="8724083" cy="59436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1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F4884CC-25D1-47CB-8F0B-EC0B923D7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" y="11361"/>
            <a:ext cx="5105211" cy="683527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9ED26A2-0FF8-45CB-9E79-7FF889505F68}"/>
              </a:ext>
            </a:extLst>
          </p:cNvPr>
          <p:cNvSpPr/>
          <p:nvPr/>
        </p:nvSpPr>
        <p:spPr>
          <a:xfrm>
            <a:off x="5374376" y="749034"/>
            <a:ext cx="706716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chemeClr val="accent1"/>
                </a:solidFill>
              </a:rPr>
              <a:t>Razgovarajte u paru.</a:t>
            </a:r>
          </a:p>
          <a:p>
            <a:pPr>
              <a:lnSpc>
                <a:spcPct val="150000"/>
              </a:lnSpc>
            </a:pPr>
            <a:r>
              <a:rPr lang="hr-HR" sz="2000" i="1" dirty="0">
                <a:solidFill>
                  <a:schemeClr val="accent1"/>
                </a:solidFill>
              </a:rPr>
              <a:t>Pitanja započnite upitnim riječima (</a:t>
            </a:r>
            <a:r>
              <a:rPr lang="hr-HR" sz="2000" b="1" dirty="0" err="1">
                <a:solidFill>
                  <a:schemeClr val="accent1"/>
                </a:solidFill>
              </a:rPr>
              <a:t>what</a:t>
            </a:r>
            <a:r>
              <a:rPr lang="hr-HR" sz="2000" b="1" dirty="0">
                <a:solidFill>
                  <a:schemeClr val="accent1"/>
                </a:solidFill>
              </a:rPr>
              <a:t>, </a:t>
            </a:r>
            <a:r>
              <a:rPr lang="hr-HR" sz="2000" b="1" dirty="0" err="1">
                <a:solidFill>
                  <a:schemeClr val="accent1"/>
                </a:solidFill>
              </a:rPr>
              <a:t>where</a:t>
            </a:r>
            <a:r>
              <a:rPr lang="hr-HR" sz="2000" b="1" dirty="0">
                <a:solidFill>
                  <a:schemeClr val="accent1"/>
                </a:solidFill>
              </a:rPr>
              <a:t>, how, </a:t>
            </a:r>
            <a:r>
              <a:rPr lang="hr-HR" sz="2000" b="1" dirty="0" err="1">
                <a:solidFill>
                  <a:schemeClr val="accent1"/>
                </a:solidFill>
              </a:rPr>
              <a:t>why</a:t>
            </a:r>
            <a:r>
              <a:rPr lang="hr-HR" sz="2000" b="1" dirty="0">
                <a:solidFill>
                  <a:schemeClr val="accent1"/>
                </a:solidFill>
              </a:rPr>
              <a:t>, </a:t>
            </a:r>
            <a:r>
              <a:rPr lang="hr-HR" sz="2000" b="1" dirty="0" err="1">
                <a:solidFill>
                  <a:schemeClr val="accent1"/>
                </a:solidFill>
              </a:rPr>
              <a:t>who</a:t>
            </a:r>
            <a:r>
              <a:rPr lang="hr-HR" sz="2000" i="1" dirty="0">
                <a:solidFill>
                  <a:schemeClr val="accent1"/>
                </a:solidFill>
              </a:rPr>
              <a:t>). 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Primjerice</a:t>
            </a:r>
            <a:r>
              <a:rPr lang="hr-HR" sz="2000" i="1" dirty="0">
                <a:solidFill>
                  <a:srgbClr val="000000"/>
                </a:solidFill>
              </a:rPr>
              <a:t>:</a:t>
            </a:r>
            <a:br>
              <a:rPr lang="hr-HR" sz="2000" i="1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A: </a:t>
            </a:r>
            <a:r>
              <a:rPr lang="hr-HR" sz="2000" b="1" dirty="0">
                <a:solidFill>
                  <a:srgbClr val="000000"/>
                </a:solidFill>
              </a:rPr>
              <a:t>Who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is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parkour</a:t>
            </a:r>
            <a:r>
              <a:rPr lang="hr-HR" sz="2000" dirty="0">
                <a:solidFill>
                  <a:srgbClr val="000000"/>
                </a:solidFill>
              </a:rPr>
              <a:t> for?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B: </a:t>
            </a:r>
            <a:r>
              <a:rPr lang="hr-HR" sz="2000" dirty="0" err="1">
                <a:solidFill>
                  <a:srgbClr val="000000"/>
                </a:solidFill>
              </a:rPr>
              <a:t>It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is</a:t>
            </a:r>
            <a:r>
              <a:rPr lang="hr-HR" sz="2000" dirty="0">
                <a:solidFill>
                  <a:srgbClr val="000000"/>
                </a:solidFill>
              </a:rPr>
              <a:t> for </a:t>
            </a:r>
            <a:r>
              <a:rPr lang="hr-HR" sz="2000" dirty="0" err="1">
                <a:solidFill>
                  <a:srgbClr val="000000"/>
                </a:solidFill>
              </a:rPr>
              <a:t>sporty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people</a:t>
            </a:r>
            <a:r>
              <a:rPr lang="hr-HR" sz="2000" dirty="0">
                <a:solidFill>
                  <a:srgbClr val="000000"/>
                </a:solidFill>
              </a:rPr>
              <a:t>.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A: </a:t>
            </a:r>
            <a:r>
              <a:rPr lang="hr-HR" sz="2000" b="1" dirty="0" err="1">
                <a:solidFill>
                  <a:srgbClr val="000000"/>
                </a:solidFill>
              </a:rPr>
              <a:t>What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can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you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build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out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of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little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plastic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bricks</a:t>
            </a:r>
            <a:r>
              <a:rPr lang="hr-HR" sz="2000" dirty="0">
                <a:solidFill>
                  <a:srgbClr val="000000"/>
                </a:solidFill>
              </a:rPr>
              <a:t>?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B: You </a:t>
            </a:r>
            <a:r>
              <a:rPr lang="hr-HR" sz="2000" dirty="0" err="1">
                <a:solidFill>
                  <a:srgbClr val="000000"/>
                </a:solidFill>
              </a:rPr>
              <a:t>can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build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towers</a:t>
            </a:r>
            <a:r>
              <a:rPr lang="hr-HR" sz="2000" dirty="0">
                <a:solidFill>
                  <a:srgbClr val="000000"/>
                </a:solidFill>
              </a:rPr>
              <a:t>, </a:t>
            </a:r>
            <a:r>
              <a:rPr lang="hr-HR" sz="2000" dirty="0" err="1">
                <a:solidFill>
                  <a:srgbClr val="000000"/>
                </a:solidFill>
              </a:rPr>
              <a:t>vehicles</a:t>
            </a:r>
            <a:r>
              <a:rPr lang="hr-HR" sz="2000" dirty="0">
                <a:solidFill>
                  <a:srgbClr val="000000"/>
                </a:solidFill>
              </a:rPr>
              <a:t>, </a:t>
            </a:r>
            <a:r>
              <a:rPr lang="hr-HR" sz="2000" dirty="0" err="1">
                <a:solidFill>
                  <a:srgbClr val="000000"/>
                </a:solidFill>
              </a:rPr>
              <a:t>houses</a:t>
            </a:r>
            <a:r>
              <a:rPr lang="hr-HR" sz="2000" dirty="0">
                <a:solidFill>
                  <a:srgbClr val="000000"/>
                </a:solidFill>
              </a:rPr>
              <a:t>, </a:t>
            </a:r>
            <a:r>
              <a:rPr lang="hr-HR" sz="2000" dirty="0" err="1">
                <a:solidFill>
                  <a:srgbClr val="000000"/>
                </a:solidFill>
              </a:rPr>
              <a:t>robots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etc</a:t>
            </a:r>
            <a:r>
              <a:rPr lang="hr-HR" sz="2000" dirty="0">
                <a:solidFill>
                  <a:srgbClr val="000000"/>
                </a:solidFill>
              </a:rPr>
              <a:t>.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A: </a:t>
            </a:r>
            <a:r>
              <a:rPr lang="hr-HR" sz="2000" b="1" dirty="0" err="1">
                <a:solidFill>
                  <a:srgbClr val="000000"/>
                </a:solidFill>
              </a:rPr>
              <a:t>Why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do </a:t>
            </a:r>
            <a:r>
              <a:rPr lang="hr-HR" sz="2000" dirty="0" err="1">
                <a:solidFill>
                  <a:srgbClr val="000000"/>
                </a:solidFill>
              </a:rPr>
              <a:t>youtubers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become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popular</a:t>
            </a:r>
            <a:r>
              <a:rPr lang="hr-HR" sz="2000" dirty="0">
                <a:solidFill>
                  <a:srgbClr val="000000"/>
                </a:solidFill>
              </a:rPr>
              <a:t>?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B: </a:t>
            </a:r>
            <a:r>
              <a:rPr lang="hr-HR" sz="2000" dirty="0" err="1">
                <a:solidFill>
                  <a:srgbClr val="000000"/>
                </a:solidFill>
              </a:rPr>
              <a:t>They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become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popular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when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they</a:t>
            </a:r>
            <a:r>
              <a:rPr lang="hr-HR" sz="2000" dirty="0">
                <a:solidFill>
                  <a:srgbClr val="000000"/>
                </a:solidFill>
              </a:rPr>
              <a:t> are </a:t>
            </a:r>
            <a:r>
              <a:rPr lang="hr-HR" sz="2000" dirty="0" err="1">
                <a:solidFill>
                  <a:srgbClr val="000000"/>
                </a:solidFill>
              </a:rPr>
              <a:t>interesting</a:t>
            </a:r>
            <a:r>
              <a:rPr lang="hr-HR" sz="2000" dirty="0">
                <a:solidFill>
                  <a:srgbClr val="000000"/>
                </a:solidFill>
              </a:rPr>
              <a:t>, 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     </a:t>
            </a:r>
            <a:r>
              <a:rPr lang="hr-HR" sz="2000" dirty="0" err="1">
                <a:solidFill>
                  <a:srgbClr val="000000"/>
                </a:solidFill>
              </a:rPr>
              <a:t>fun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and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funny</a:t>
            </a:r>
            <a:r>
              <a:rPr lang="hr-HR" sz="2000" dirty="0">
                <a:solidFill>
                  <a:srgbClr val="000000"/>
                </a:solidFill>
              </a:rPr>
              <a:t> to a </a:t>
            </a:r>
            <a:r>
              <a:rPr lang="hr-HR" sz="2000" dirty="0" err="1">
                <a:solidFill>
                  <a:srgbClr val="000000"/>
                </a:solidFill>
              </a:rPr>
              <a:t>lot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of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err="1">
                <a:solidFill>
                  <a:srgbClr val="000000"/>
                </a:solidFill>
              </a:rPr>
              <a:t>people</a:t>
            </a:r>
            <a:r>
              <a:rPr lang="hr-HR" sz="2000" dirty="0">
                <a:solidFill>
                  <a:srgbClr val="000000"/>
                </a:solidFill>
              </a:rPr>
              <a:t>.</a:t>
            </a:r>
          </a:p>
          <a:p>
            <a:endParaRPr lang="hr-H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https://www.e-sfera.hr/dodatni-digitalni-sadrzaji/2cecb829-d591-40dd-9b48-063a6868ae30/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Funny hobbies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124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Calibri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247</cp:revision>
  <dcterms:created xsi:type="dcterms:W3CDTF">2020-09-15T16:13:04Z</dcterms:created>
  <dcterms:modified xsi:type="dcterms:W3CDTF">2022-11-24T14:42:59Z</dcterms:modified>
</cp:coreProperties>
</file>